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"/>
  </p:notesMasterIdLst>
  <p:sldIdLst>
    <p:sldId id="280" r:id="rId2"/>
    <p:sldId id="284" r:id="rId3"/>
    <p:sldId id="285" r:id="rId4"/>
    <p:sldId id="286" r:id="rId5"/>
    <p:sldId id="287" r:id="rId6"/>
  </p:sldIdLst>
  <p:sldSz cx="12192000" cy="6858000"/>
  <p:notesSz cx="6858000" cy="9144000"/>
  <p:embeddedFontLst>
    <p:embeddedFont>
      <p:font typeface="나눔고딕" panose="020B0600000101010101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2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92" autoAdjust="0"/>
    <p:restoredTop sz="93059" autoAdjust="0"/>
  </p:normalViewPr>
  <p:slideViewPr>
    <p:cSldViewPr snapToGrid="0">
      <p:cViewPr varScale="1">
        <p:scale>
          <a:sx n="103" d="100"/>
          <a:sy n="103" d="100"/>
        </p:scale>
        <p:origin x="1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66064" y="55559"/>
            <a:ext cx="900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 dirty="0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66064" y="1124710"/>
            <a:ext cx="11745936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기상정보를 이용해 다음날 비가 오는지 예측</a:t>
            </a:r>
            <a:endParaRPr lang="en-US" altLang="ko-KR" sz="32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기상청에서 제공하는 기상 데이터를 사용하여</a:t>
            </a:r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다음날 강수 유무를 회귀분석 알고리즘을   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pPr algn="l"/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이용해 가장 적중률 높은 예측모델을 추출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- </a:t>
            </a:r>
            <a:r>
              <a:rPr lang="ko-KR" altLang="en-US" sz="200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오늘의 기상 데이터와 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추출한 예측모델을 이용하여 다음날 강수유무를 예측</a:t>
            </a:r>
            <a:endParaRPr lang="en-US" altLang="ko-KR" sz="20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745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81776"/>
            <a:ext cx="9086630" cy="813913"/>
            <a:chOff x="279918" y="224997"/>
            <a:chExt cx="9000000" cy="7375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24997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4000" b="1" dirty="0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8" y="1045970"/>
            <a:ext cx="8681650" cy="20838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782FF7-82DC-4457-B235-9B9A61A68442}"/>
              </a:ext>
            </a:extLst>
          </p:cNvPr>
          <p:cNvSpPr txBox="1"/>
          <p:nvPr/>
        </p:nvSpPr>
        <p:spPr>
          <a:xfrm>
            <a:off x="9045544" y="1880494"/>
            <a:ext cx="3009718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ko-KR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1.</a:t>
            </a:r>
            <a:r>
              <a:rPr lang="ko-KR" altLang="en-US" sz="16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데이터를 읽기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6D6A8B6-0E06-43A1-8BDD-592F8E623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46" y="3280056"/>
            <a:ext cx="5821330" cy="34006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92722F-E727-4048-894C-BA03E63819F9}"/>
              </a:ext>
            </a:extLst>
          </p:cNvPr>
          <p:cNvSpPr txBox="1"/>
          <p:nvPr/>
        </p:nvSpPr>
        <p:spPr>
          <a:xfrm>
            <a:off x="6443915" y="4334056"/>
            <a:ext cx="292263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2.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데이터 정보 확인</a:t>
            </a:r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1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6969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166255" y="992326"/>
            <a:ext cx="6928759" cy="544579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197651" y="1914731"/>
            <a:ext cx="4865137" cy="29546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3.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기상정보 데이터 분할</a:t>
            </a:r>
            <a:endParaRPr lang="en-US" altLang="ko-KR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train_test_split</a:t>
            </a:r>
            <a:endParaRPr lang="en-US" altLang="ko-KR" sz="14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                                       (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[:,:-1],</a:t>
            </a:r>
          </a:p>
          <a:p>
            <a:pPr lvl="2"/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                   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[:,-1:], </a:t>
            </a:r>
          </a:p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			                    </a:t>
            </a:r>
            <a:r>
              <a:rPr lang="en-US" altLang="ko-KR" sz="1400" u="sng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400" u="sng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0.2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</a:p>
          <a:p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[:,:-1] =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제외한 나머지 데이터 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Weather.iloc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[:,-1:] =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인덱스 마지막 행 데이터 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test_size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=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테스트 </a:t>
            </a:r>
            <a:r>
              <a:rPr lang="ko-KR" altLang="en-US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데이셋의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비율은 전체 데이터의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x_train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제외한 나머지 데이터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x_test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제외한 나머지 데이터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y_train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은 인덱스 마지막 행 데이터 의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80%</a:t>
            </a:r>
          </a:p>
          <a:p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# </a:t>
            </a:r>
            <a:r>
              <a:rPr lang="en-US" altLang="ko-KR" sz="12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y_test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  </a:t>
            </a:r>
            <a:r>
              <a:rPr lang="ko-KR" altLang="en-US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는 인덱스 마지막 행 데이터 의 </a:t>
            </a:r>
            <a:r>
              <a:rPr lang="en-US" altLang="ko-KR" sz="12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20%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1136766"/>
            <a:ext cx="4762500" cy="20870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92" y="3768629"/>
            <a:ext cx="4762500" cy="21463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1136765"/>
            <a:ext cx="1685550" cy="208702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103" y="3768629"/>
            <a:ext cx="1685550" cy="21463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8892" y="3332204"/>
            <a:ext cx="292263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5144" y="5982022"/>
            <a:ext cx="2916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16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72452" y="3335737"/>
            <a:ext cx="224867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1313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937538" y="5982022"/>
            <a:ext cx="22486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329 rows × 1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6255" y="278901"/>
            <a:ext cx="2922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Weather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1642 rows × 17 cols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1504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화면 캡처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4191"/>
            <a:ext cx="10370083" cy="2400423"/>
          </a:xfrm>
        </p:spPr>
      </p:pic>
      <p:pic>
        <p:nvPicPr>
          <p:cNvPr id="5" name="그림 4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39" y="3155715"/>
            <a:ext cx="5677192" cy="31180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35312B-F0A7-4167-B3D6-1B41C49FBA28}"/>
              </a:ext>
            </a:extLst>
          </p:cNvPr>
          <p:cNvSpPr txBox="1"/>
          <p:nvPr/>
        </p:nvSpPr>
        <p:spPr>
          <a:xfrm>
            <a:off x="245939" y="2781276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4. </a:t>
            </a:r>
            <a:r>
              <a:rPr lang="en-US" altLang="ko-KR" sz="1400" dirty="0" err="1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rfc.fin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()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에 훈련 데이터를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Random Forest 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모듈을 학습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C14D2-56D0-456F-A894-AAE9D2A36BAF}"/>
              </a:ext>
            </a:extLst>
          </p:cNvPr>
          <p:cNvSpPr txBox="1"/>
          <p:nvPr/>
        </p:nvSpPr>
        <p:spPr>
          <a:xfrm>
            <a:off x="245939" y="6340387"/>
            <a:ext cx="526845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5. test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입력해 </a:t>
            </a:r>
            <a:r>
              <a:rPr lang="en-US" altLang="ko-K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target data</a:t>
            </a:r>
            <a:r>
              <a:rPr lang="ko-KR" altLang="en-US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+mn-ea"/>
              </a:rPr>
              <a:t>를 예측</a:t>
            </a:r>
          </a:p>
        </p:txBody>
      </p:sp>
    </p:spTree>
    <p:extLst>
      <p:ext uri="{BB962C8B-B14F-4D97-AF65-F5344CB8AC3E}">
        <p14:creationId xmlns:p14="http://schemas.microsoft.com/office/powerpoint/2010/main" val="112390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2509" y="263237"/>
            <a:ext cx="493221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적중률</a:t>
            </a:r>
            <a:r>
              <a:rPr lang="en-US" altLang="ko-KR" sz="44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(88.45%)</a:t>
            </a:r>
            <a:r>
              <a:rPr lang="ko-KR" altLang="en-US" sz="2000" dirty="0">
                <a:solidFill>
                  <a:schemeClr val="bg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pic>
        <p:nvPicPr>
          <p:cNvPr id="6" name="그림 5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1226112"/>
            <a:ext cx="10502874" cy="142010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784764" y="1925252"/>
            <a:ext cx="3422072" cy="7209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1011</TotalTime>
  <Words>142</Words>
  <Application>Microsoft Office PowerPoint</Application>
  <PresentationFormat>와이드스크린</PresentationFormat>
  <Paragraphs>33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나눔고딕</vt:lpstr>
      <vt:lpstr>Calibri</vt:lpstr>
      <vt:lpstr>맑은 고딕</vt:lpstr>
      <vt:lpstr>Arial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Chosun</cp:lastModifiedBy>
  <cp:revision>104</cp:revision>
  <dcterms:created xsi:type="dcterms:W3CDTF">2019-09-22T22:58:33Z</dcterms:created>
  <dcterms:modified xsi:type="dcterms:W3CDTF">2019-10-21T07:17:18Z</dcterms:modified>
</cp:coreProperties>
</file>

<file path=docProps/thumbnail.jpeg>
</file>